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44" r:id="rId5"/>
    <p:sldId id="345" r:id="rId6"/>
    <p:sldId id="346" r:id="rId7"/>
    <p:sldId id="347" r:id="rId8"/>
    <p:sldId id="348" r:id="rId9"/>
    <p:sldId id="349" r:id="rId10"/>
    <p:sldId id="350" r:id="rId11"/>
    <p:sldId id="351" r:id="rId12"/>
    <p:sldId id="357" r:id="rId13"/>
    <p:sldId id="352" r:id="rId14"/>
    <p:sldId id="3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87F6C3-D5DB-42E7-A20A-D6430046F358}" v="43" dt="2024-05-02T15:53:02.772"/>
  </p1510:revLst>
</p1510:revInfo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928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109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lsea Angle" userId="b2ce91e8a7fa16ea" providerId="LiveId" clId="{E387F6C3-D5DB-42E7-A20A-D6430046F358}"/>
    <pc:docChg chg="undo custSel addSld delSld modSld sldOrd">
      <pc:chgData name="Chelsea Angle" userId="b2ce91e8a7fa16ea" providerId="LiveId" clId="{E387F6C3-D5DB-42E7-A20A-D6430046F358}" dt="2024-05-02T15:55:23.699" v="1911" actId="14100"/>
      <pc:docMkLst>
        <pc:docMk/>
      </pc:docMkLst>
      <pc:sldChg chg="addSp delSp modSp mod modTransition modClrScheme chgLayout">
        <pc:chgData name="Chelsea Angle" userId="b2ce91e8a7fa16ea" providerId="LiveId" clId="{E387F6C3-D5DB-42E7-A20A-D6430046F358}" dt="2024-05-02T15:52:02.333" v="1876"/>
        <pc:sldMkLst>
          <pc:docMk/>
          <pc:sldMk cId="3865085909" sldId="344"/>
        </pc:sldMkLst>
        <pc:spChg chg="mod">
          <ac:chgData name="Chelsea Angle" userId="b2ce91e8a7fa16ea" providerId="LiveId" clId="{E387F6C3-D5DB-42E7-A20A-D6430046F358}" dt="2024-05-02T14:49:03.721" v="98" actId="207"/>
          <ac:spMkLst>
            <pc:docMk/>
            <pc:sldMk cId="3865085909" sldId="344"/>
            <ac:spMk id="3" creationId="{526ABF06-5491-8319-408F-AC9C03E64E1E}"/>
          </ac:spMkLst>
        </pc:spChg>
        <pc:spChg chg="add del mod">
          <ac:chgData name="Chelsea Angle" userId="b2ce91e8a7fa16ea" providerId="LiveId" clId="{E387F6C3-D5DB-42E7-A20A-D6430046F358}" dt="2024-05-02T15:11:46.621" v="1055" actId="478"/>
          <ac:spMkLst>
            <pc:docMk/>
            <pc:sldMk cId="3865085909" sldId="344"/>
            <ac:spMk id="6" creationId="{A031B153-4F03-519F-61C3-45ECD38B7586}"/>
          </ac:spMkLst>
        </pc:spChg>
        <pc:spChg chg="add del mod">
          <ac:chgData name="Chelsea Angle" userId="b2ce91e8a7fa16ea" providerId="LiveId" clId="{E387F6C3-D5DB-42E7-A20A-D6430046F358}" dt="2024-05-02T14:46:47.784" v="4" actId="26606"/>
          <ac:spMkLst>
            <pc:docMk/>
            <pc:sldMk cId="3865085909" sldId="344"/>
            <ac:spMk id="15" creationId="{F05E2E3B-6483-4E90-31CF-5677C5F1840E}"/>
          </ac:spMkLst>
        </pc:spChg>
        <pc:picChg chg="add mod">
          <ac:chgData name="Chelsea Angle" userId="b2ce91e8a7fa16ea" providerId="LiveId" clId="{E387F6C3-D5DB-42E7-A20A-D6430046F358}" dt="2024-05-02T14:46:50.966" v="6" actId="931"/>
          <ac:picMkLst>
            <pc:docMk/>
            <pc:sldMk cId="3865085909" sldId="344"/>
            <ac:picMk id="4" creationId="{934E8D7D-2C40-B9EE-7355-84881B57D56F}"/>
          </ac:picMkLst>
        </pc:picChg>
        <pc:picChg chg="add del mod ord">
          <ac:chgData name="Chelsea Angle" userId="b2ce91e8a7fa16ea" providerId="LiveId" clId="{E387F6C3-D5DB-42E7-A20A-D6430046F358}" dt="2024-05-02T15:12:03.685" v="1056" actId="14826"/>
          <ac:picMkLst>
            <pc:docMk/>
            <pc:sldMk cId="3865085909" sldId="344"/>
            <ac:picMk id="10" creationId="{C5E399AE-C2DC-0BE4-A179-9A726D23FFC5}"/>
          </ac:picMkLst>
        </pc:picChg>
      </pc:sldChg>
      <pc:sldChg chg="addSp delSp modSp mod modTransition">
        <pc:chgData name="Chelsea Angle" userId="b2ce91e8a7fa16ea" providerId="LiveId" clId="{E387F6C3-D5DB-42E7-A20A-D6430046F358}" dt="2024-05-02T15:52:07.688" v="1877"/>
        <pc:sldMkLst>
          <pc:docMk/>
          <pc:sldMk cId="810374094" sldId="345"/>
        </pc:sldMkLst>
        <pc:spChg chg="mod">
          <ac:chgData name="Chelsea Angle" userId="b2ce91e8a7fa16ea" providerId="LiveId" clId="{E387F6C3-D5DB-42E7-A20A-D6430046F358}" dt="2024-05-02T15:05:18.914" v="809" actId="255"/>
          <ac:spMkLst>
            <pc:docMk/>
            <pc:sldMk cId="810374094" sldId="345"/>
            <ac:spMk id="3" creationId="{C44B7D88-18D8-7250-6364-BECA6F65381D}"/>
          </ac:spMkLst>
        </pc:spChg>
        <pc:spChg chg="mod">
          <ac:chgData name="Chelsea Angle" userId="b2ce91e8a7fa16ea" providerId="LiveId" clId="{E387F6C3-D5DB-42E7-A20A-D6430046F358}" dt="2024-05-02T15:03:13.943" v="737" actId="1076"/>
          <ac:spMkLst>
            <pc:docMk/>
            <pc:sldMk cId="810374094" sldId="345"/>
            <ac:spMk id="7" creationId="{0C0D5F39-EF49-BECB-8276-8B8A46F07AC2}"/>
          </ac:spMkLst>
        </pc:spChg>
        <pc:spChg chg="add del mod">
          <ac:chgData name="Chelsea Angle" userId="b2ce91e8a7fa16ea" providerId="LiveId" clId="{E387F6C3-D5DB-42E7-A20A-D6430046F358}" dt="2024-05-02T15:03:08.144" v="736" actId="1076"/>
          <ac:spMkLst>
            <pc:docMk/>
            <pc:sldMk cId="810374094" sldId="345"/>
            <ac:spMk id="8" creationId="{1C90AEFC-CADB-EADC-9853-7708274154B0}"/>
          </ac:spMkLst>
        </pc:spChg>
        <pc:spChg chg="add mod">
          <ac:chgData name="Chelsea Angle" userId="b2ce91e8a7fa16ea" providerId="LiveId" clId="{E387F6C3-D5DB-42E7-A20A-D6430046F358}" dt="2024-05-02T15:03:01.917" v="735" actId="1076"/>
          <ac:spMkLst>
            <pc:docMk/>
            <pc:sldMk cId="810374094" sldId="345"/>
            <ac:spMk id="9" creationId="{428D0EE2-6932-2A86-0FC6-2424B21755B1}"/>
          </ac:spMkLst>
        </pc:spChg>
        <pc:picChg chg="add del mod">
          <ac:chgData name="Chelsea Angle" userId="b2ce91e8a7fa16ea" providerId="LiveId" clId="{E387F6C3-D5DB-42E7-A20A-D6430046F358}" dt="2024-05-02T14:52:46.079" v="174" actId="478"/>
          <ac:picMkLst>
            <pc:docMk/>
            <pc:sldMk cId="810374094" sldId="345"/>
            <ac:picMk id="4" creationId="{7DBCD787-6D3F-CA26-D3FA-5B9095157700}"/>
          </ac:picMkLst>
        </pc:picChg>
        <pc:picChg chg="add mod">
          <ac:chgData name="Chelsea Angle" userId="b2ce91e8a7fa16ea" providerId="LiveId" clId="{E387F6C3-D5DB-42E7-A20A-D6430046F358}" dt="2024-05-02T15:12:21.081" v="1057" actId="14826"/>
          <ac:picMkLst>
            <pc:docMk/>
            <pc:sldMk cId="810374094" sldId="345"/>
            <ac:picMk id="6" creationId="{CB03366D-1F33-20ED-5938-4CBD8539E01E}"/>
          </ac:picMkLst>
        </pc:picChg>
      </pc:sldChg>
      <pc:sldChg chg="addSp delSp modSp mod modTransition">
        <pc:chgData name="Chelsea Angle" userId="b2ce91e8a7fa16ea" providerId="LiveId" clId="{E387F6C3-D5DB-42E7-A20A-D6430046F358}" dt="2024-05-02T15:55:23.699" v="1911" actId="14100"/>
        <pc:sldMkLst>
          <pc:docMk/>
          <pc:sldMk cId="3671577520" sldId="346"/>
        </pc:sldMkLst>
        <pc:spChg chg="add del mod">
          <ac:chgData name="Chelsea Angle" userId="b2ce91e8a7fa16ea" providerId="LiveId" clId="{E387F6C3-D5DB-42E7-A20A-D6430046F358}" dt="2024-05-02T15:09:26.045" v="925" actId="931"/>
          <ac:spMkLst>
            <pc:docMk/>
            <pc:sldMk cId="3671577520" sldId="346"/>
            <ac:spMk id="3" creationId="{5B4B5410-7D17-92DE-159E-DC3419CB1AAB}"/>
          </ac:spMkLst>
        </pc:spChg>
        <pc:spChg chg="mod">
          <ac:chgData name="Chelsea Angle" userId="b2ce91e8a7fa16ea" providerId="LiveId" clId="{E387F6C3-D5DB-42E7-A20A-D6430046F358}" dt="2024-05-02T15:55:23.699" v="1911" actId="14100"/>
          <ac:spMkLst>
            <pc:docMk/>
            <pc:sldMk cId="3671577520" sldId="346"/>
            <ac:spMk id="8" creationId="{D304888D-B78B-26F5-9075-CDA3C673C95A}"/>
          </ac:spMkLst>
        </pc:spChg>
        <pc:picChg chg="add mod">
          <ac:chgData name="Chelsea Angle" userId="b2ce91e8a7fa16ea" providerId="LiveId" clId="{E387F6C3-D5DB-42E7-A20A-D6430046F358}" dt="2024-05-02T15:12:33.297" v="1058" actId="14826"/>
          <ac:picMkLst>
            <pc:docMk/>
            <pc:sldMk cId="3671577520" sldId="346"/>
            <ac:picMk id="5" creationId="{D1607F3A-6560-4595-6D8C-BF52AA28146E}"/>
          </ac:picMkLst>
        </pc:picChg>
        <pc:picChg chg="del">
          <ac:chgData name="Chelsea Angle" userId="b2ce91e8a7fa16ea" providerId="LiveId" clId="{E387F6C3-D5DB-42E7-A20A-D6430046F358}" dt="2024-05-02T15:09:20.775" v="924" actId="478"/>
          <ac:picMkLst>
            <pc:docMk/>
            <pc:sldMk cId="3671577520" sldId="346"/>
            <ac:picMk id="21" creationId="{6B3187BD-B790-DE63-0B54-F9E459DC3142}"/>
          </ac:picMkLst>
        </pc:picChg>
      </pc:sldChg>
      <pc:sldChg chg="addSp delSp modSp mod modTransition">
        <pc:chgData name="Chelsea Angle" userId="b2ce91e8a7fa16ea" providerId="LiveId" clId="{E387F6C3-D5DB-42E7-A20A-D6430046F358}" dt="2024-05-02T15:52:14.828" v="1879"/>
        <pc:sldMkLst>
          <pc:docMk/>
          <pc:sldMk cId="1427108074" sldId="347"/>
        </pc:sldMkLst>
        <pc:spChg chg="add del mod">
          <ac:chgData name="Chelsea Angle" userId="b2ce91e8a7fa16ea" providerId="LiveId" clId="{E387F6C3-D5DB-42E7-A20A-D6430046F358}" dt="2024-05-02T15:12:46.833" v="1059" actId="931"/>
          <ac:spMkLst>
            <pc:docMk/>
            <pc:sldMk cId="1427108074" sldId="347"/>
            <ac:spMk id="3" creationId="{8C61CAF2-D104-8570-0F27-62EFC94B1793}"/>
          </ac:spMkLst>
        </pc:spChg>
        <pc:spChg chg="mod">
          <ac:chgData name="Chelsea Angle" userId="b2ce91e8a7fa16ea" providerId="LiveId" clId="{E387F6C3-D5DB-42E7-A20A-D6430046F358}" dt="2024-05-02T15:09:49.937" v="938" actId="20577"/>
          <ac:spMkLst>
            <pc:docMk/>
            <pc:sldMk cId="1427108074" sldId="347"/>
            <ac:spMk id="23" creationId="{21905908-61C5-E80D-F570-D84DB7527C19}"/>
          </ac:spMkLst>
        </pc:spChg>
        <pc:spChg chg="mod">
          <ac:chgData name="Chelsea Angle" userId="b2ce91e8a7fa16ea" providerId="LiveId" clId="{E387F6C3-D5DB-42E7-A20A-D6430046F358}" dt="2024-05-02T15:10:28.105" v="1052" actId="20577"/>
          <ac:spMkLst>
            <pc:docMk/>
            <pc:sldMk cId="1427108074" sldId="347"/>
            <ac:spMk id="28" creationId="{7CC1959B-E6A9-5770-EC41-43538A9E36CE}"/>
          </ac:spMkLst>
        </pc:spChg>
        <pc:picChg chg="add mod">
          <ac:chgData name="Chelsea Angle" userId="b2ce91e8a7fa16ea" providerId="LiveId" clId="{E387F6C3-D5DB-42E7-A20A-D6430046F358}" dt="2024-05-02T15:13:19.154" v="1130" actId="14100"/>
          <ac:picMkLst>
            <pc:docMk/>
            <pc:sldMk cId="1427108074" sldId="347"/>
            <ac:picMk id="5" creationId="{F34E3BA4-9F99-44A1-02E2-3655F31BD0B4}"/>
          </ac:picMkLst>
        </pc:picChg>
        <pc:picChg chg="del">
          <ac:chgData name="Chelsea Angle" userId="b2ce91e8a7fa16ea" providerId="LiveId" clId="{E387F6C3-D5DB-42E7-A20A-D6430046F358}" dt="2024-05-02T15:10:30.827" v="1053" actId="478"/>
          <ac:picMkLst>
            <pc:docMk/>
            <pc:sldMk cId="1427108074" sldId="347"/>
            <ac:picMk id="20" creationId="{3F8EC18D-03A7-9C7B-E8C4-34A8973C74DA}"/>
          </ac:picMkLst>
        </pc:picChg>
      </pc:sldChg>
      <pc:sldChg chg="addSp delSp modSp mod modTransition">
        <pc:chgData name="Chelsea Angle" userId="b2ce91e8a7fa16ea" providerId="LiveId" clId="{E387F6C3-D5DB-42E7-A20A-D6430046F358}" dt="2024-05-02T15:52:18.142" v="1880"/>
        <pc:sldMkLst>
          <pc:docMk/>
          <pc:sldMk cId="762554544" sldId="348"/>
        </pc:sldMkLst>
        <pc:spChg chg="mod">
          <ac:chgData name="Chelsea Angle" userId="b2ce91e8a7fa16ea" providerId="LiveId" clId="{E387F6C3-D5DB-42E7-A20A-D6430046F358}" dt="2024-05-02T15:24:23.282" v="1225" actId="14861"/>
          <ac:spMkLst>
            <pc:docMk/>
            <pc:sldMk cId="762554544" sldId="348"/>
            <ac:spMk id="4" creationId="{A5A951FD-B055-4EE8-B6D9-62EC0F39DC50}"/>
          </ac:spMkLst>
        </pc:spChg>
        <pc:spChg chg="add del mod">
          <ac:chgData name="Chelsea Angle" userId="b2ce91e8a7fa16ea" providerId="LiveId" clId="{E387F6C3-D5DB-42E7-A20A-D6430046F358}" dt="2024-05-02T15:18:02.111" v="1172" actId="478"/>
          <ac:spMkLst>
            <pc:docMk/>
            <pc:sldMk cId="762554544" sldId="348"/>
            <ac:spMk id="6" creationId="{D7EDC2D4-0E01-D8A8-E9D4-3F9605785DE3}"/>
          </ac:spMkLst>
        </pc:spChg>
        <pc:spChg chg="del mod">
          <ac:chgData name="Chelsea Angle" userId="b2ce91e8a7fa16ea" providerId="LiveId" clId="{E387F6C3-D5DB-42E7-A20A-D6430046F358}" dt="2024-05-02T15:16:12.901" v="1171" actId="478"/>
          <ac:spMkLst>
            <pc:docMk/>
            <pc:sldMk cId="762554544" sldId="348"/>
            <ac:spMk id="7" creationId="{FC5F8EB2-8936-F0AC-DA2A-4A5609BEA7E8}"/>
          </ac:spMkLst>
        </pc:spChg>
        <pc:picChg chg="add del mod">
          <ac:chgData name="Chelsea Angle" userId="b2ce91e8a7fa16ea" providerId="LiveId" clId="{E387F6C3-D5DB-42E7-A20A-D6430046F358}" dt="2024-05-02T15:18:28.927" v="1177" actId="478"/>
          <ac:picMkLst>
            <pc:docMk/>
            <pc:sldMk cId="762554544" sldId="348"/>
            <ac:picMk id="3" creationId="{C1890AD3-D431-B535-0708-8EECEAB698F5}"/>
          </ac:picMkLst>
        </pc:picChg>
        <pc:picChg chg="add mod">
          <ac:chgData name="Chelsea Angle" userId="b2ce91e8a7fa16ea" providerId="LiveId" clId="{E387F6C3-D5DB-42E7-A20A-D6430046F358}" dt="2024-05-02T15:21:57.443" v="1212" actId="1076"/>
          <ac:picMkLst>
            <pc:docMk/>
            <pc:sldMk cId="762554544" sldId="348"/>
            <ac:picMk id="9" creationId="{8246D729-7C5F-F8B7-622D-95808BE292D5}"/>
          </ac:picMkLst>
        </pc:picChg>
        <pc:picChg chg="add mod">
          <ac:chgData name="Chelsea Angle" userId="b2ce91e8a7fa16ea" providerId="LiveId" clId="{E387F6C3-D5DB-42E7-A20A-D6430046F358}" dt="2024-05-02T15:23:29.517" v="1221" actId="1076"/>
          <ac:picMkLst>
            <pc:docMk/>
            <pc:sldMk cId="762554544" sldId="348"/>
            <ac:picMk id="11" creationId="{731CC024-5BA2-B8BF-0CFE-CC00D9722BA1}"/>
          </ac:picMkLst>
        </pc:picChg>
      </pc:sldChg>
      <pc:sldChg chg="addSp delSp modSp mod modTransition">
        <pc:chgData name="Chelsea Angle" userId="b2ce91e8a7fa16ea" providerId="LiveId" clId="{E387F6C3-D5DB-42E7-A20A-D6430046F358}" dt="2024-05-02T15:52:27.083" v="1881"/>
        <pc:sldMkLst>
          <pc:docMk/>
          <pc:sldMk cId="1386263332" sldId="349"/>
        </pc:sldMkLst>
        <pc:spChg chg="add del mod">
          <ac:chgData name="Chelsea Angle" userId="b2ce91e8a7fa16ea" providerId="LiveId" clId="{E387F6C3-D5DB-42E7-A20A-D6430046F358}" dt="2024-05-02T15:25:08.209" v="1254" actId="478"/>
          <ac:spMkLst>
            <pc:docMk/>
            <pc:sldMk cId="1386263332" sldId="349"/>
            <ac:spMk id="4" creationId="{0013879A-C9CB-01B8-F77E-8506953C0DBE}"/>
          </ac:spMkLst>
        </pc:spChg>
        <pc:spChg chg="mod">
          <ac:chgData name="Chelsea Angle" userId="b2ce91e8a7fa16ea" providerId="LiveId" clId="{E387F6C3-D5DB-42E7-A20A-D6430046F358}" dt="2024-05-02T15:30:33.432" v="1353" actId="1076"/>
          <ac:spMkLst>
            <pc:docMk/>
            <pc:sldMk cId="1386263332" sldId="349"/>
            <ac:spMk id="8" creationId="{9B0A9F6B-B714-24A4-1731-04239F0C6E2C}"/>
          </ac:spMkLst>
        </pc:spChg>
        <pc:spChg chg="del">
          <ac:chgData name="Chelsea Angle" userId="b2ce91e8a7fa16ea" providerId="LiveId" clId="{E387F6C3-D5DB-42E7-A20A-D6430046F358}" dt="2024-05-02T15:25:02.980" v="1253" actId="478"/>
          <ac:spMkLst>
            <pc:docMk/>
            <pc:sldMk cId="1386263332" sldId="349"/>
            <ac:spMk id="10" creationId="{5F098455-F3AD-4CE1-6F83-28C95857EE25}"/>
          </ac:spMkLst>
        </pc:spChg>
        <pc:picChg chg="add mod">
          <ac:chgData name="Chelsea Angle" userId="b2ce91e8a7fa16ea" providerId="LiveId" clId="{E387F6C3-D5DB-42E7-A20A-D6430046F358}" dt="2024-05-02T15:28:28.160" v="1269" actId="1076"/>
          <ac:picMkLst>
            <pc:docMk/>
            <pc:sldMk cId="1386263332" sldId="349"/>
            <ac:picMk id="6" creationId="{30600E7F-F058-DFC3-BAE3-7B29E8901B91}"/>
          </ac:picMkLst>
        </pc:picChg>
        <pc:picChg chg="mod">
          <ac:chgData name="Chelsea Angle" userId="b2ce91e8a7fa16ea" providerId="LiveId" clId="{E387F6C3-D5DB-42E7-A20A-D6430046F358}" dt="2024-05-02T15:29:46.122" v="1352" actId="1036"/>
          <ac:picMkLst>
            <pc:docMk/>
            <pc:sldMk cId="1386263332" sldId="349"/>
            <ac:picMk id="15" creationId="{AAA2A7D6-6F43-AFA1-3A7C-846D13711255}"/>
          </ac:picMkLst>
        </pc:picChg>
      </pc:sldChg>
      <pc:sldChg chg="addSp delSp modSp mod modTransition">
        <pc:chgData name="Chelsea Angle" userId="b2ce91e8a7fa16ea" providerId="LiveId" clId="{E387F6C3-D5DB-42E7-A20A-D6430046F358}" dt="2024-05-02T15:52:35.196" v="1882"/>
        <pc:sldMkLst>
          <pc:docMk/>
          <pc:sldMk cId="485500553" sldId="350"/>
        </pc:sldMkLst>
        <pc:spChg chg="del">
          <ac:chgData name="Chelsea Angle" userId="b2ce91e8a7fa16ea" providerId="LiveId" clId="{E387F6C3-D5DB-42E7-A20A-D6430046F358}" dt="2024-05-02T15:31:07.160" v="1355" actId="478"/>
          <ac:spMkLst>
            <pc:docMk/>
            <pc:sldMk cId="485500553" sldId="350"/>
            <ac:spMk id="3" creationId="{89652A1E-B3F7-E1B2-76ED-8F78E74B9EA9}"/>
          </ac:spMkLst>
        </pc:spChg>
        <pc:spChg chg="add mod">
          <ac:chgData name="Chelsea Angle" userId="b2ce91e8a7fa16ea" providerId="LiveId" clId="{E387F6C3-D5DB-42E7-A20A-D6430046F358}" dt="2024-05-02T15:34:37.565" v="1399" actId="1076"/>
          <ac:spMkLst>
            <pc:docMk/>
            <pc:sldMk cId="485500553" sldId="350"/>
            <ac:spMk id="4" creationId="{4BC207B4-4450-B36A-1B02-9040F1B6891E}"/>
          </ac:spMkLst>
        </pc:spChg>
        <pc:spChg chg="add del mod">
          <ac:chgData name="Chelsea Angle" userId="b2ce91e8a7fa16ea" providerId="LiveId" clId="{E387F6C3-D5DB-42E7-A20A-D6430046F358}" dt="2024-05-02T15:31:11.170" v="1356" actId="478"/>
          <ac:spMkLst>
            <pc:docMk/>
            <pc:sldMk cId="485500553" sldId="350"/>
            <ac:spMk id="6" creationId="{DEFEE097-8AA2-7F6B-DC62-F74F23316D84}"/>
          </ac:spMkLst>
        </pc:spChg>
        <pc:spChg chg="del">
          <ac:chgData name="Chelsea Angle" userId="b2ce91e8a7fa16ea" providerId="LiveId" clId="{E387F6C3-D5DB-42E7-A20A-D6430046F358}" dt="2024-05-02T15:31:13.965" v="1357" actId="478"/>
          <ac:spMkLst>
            <pc:docMk/>
            <pc:sldMk cId="485500553" sldId="350"/>
            <ac:spMk id="8" creationId="{E65E832F-DC64-28CC-592D-2CA44C5718DC}"/>
          </ac:spMkLst>
        </pc:spChg>
        <pc:spChg chg="del">
          <ac:chgData name="Chelsea Angle" userId="b2ce91e8a7fa16ea" providerId="LiveId" clId="{E387F6C3-D5DB-42E7-A20A-D6430046F358}" dt="2024-05-02T15:31:20.478" v="1359" actId="478"/>
          <ac:spMkLst>
            <pc:docMk/>
            <pc:sldMk cId="485500553" sldId="350"/>
            <ac:spMk id="9" creationId="{C69CC98A-13B9-DAED-1898-477158789855}"/>
          </ac:spMkLst>
        </pc:spChg>
        <pc:spChg chg="add del mod">
          <ac:chgData name="Chelsea Angle" userId="b2ce91e8a7fa16ea" providerId="LiveId" clId="{E387F6C3-D5DB-42E7-A20A-D6430046F358}" dt="2024-05-02T15:31:16.363" v="1358" actId="478"/>
          <ac:spMkLst>
            <pc:docMk/>
            <pc:sldMk cId="485500553" sldId="350"/>
            <ac:spMk id="10" creationId="{82D42976-2F48-1367-E0A2-1D1329967257}"/>
          </ac:spMkLst>
        </pc:spChg>
        <pc:spChg chg="add del mod">
          <ac:chgData name="Chelsea Angle" userId="b2ce91e8a7fa16ea" providerId="LiveId" clId="{E387F6C3-D5DB-42E7-A20A-D6430046F358}" dt="2024-05-02T15:31:25.156" v="1360" actId="478"/>
          <ac:spMkLst>
            <pc:docMk/>
            <pc:sldMk cId="485500553" sldId="350"/>
            <ac:spMk id="12" creationId="{A101024C-20F7-04C7-AFC5-A0171B1C6387}"/>
          </ac:spMkLst>
        </pc:spChg>
        <pc:picChg chg="add mod">
          <ac:chgData name="Chelsea Angle" userId="b2ce91e8a7fa16ea" providerId="LiveId" clId="{E387F6C3-D5DB-42E7-A20A-D6430046F358}" dt="2024-05-02T15:34:19.165" v="1398" actId="1076"/>
          <ac:picMkLst>
            <pc:docMk/>
            <pc:sldMk cId="485500553" sldId="350"/>
            <ac:picMk id="14" creationId="{79F92537-AEAB-3D9B-474A-8A30BCDB6615}"/>
          </ac:picMkLst>
        </pc:picChg>
        <pc:picChg chg="add mod ord">
          <ac:chgData name="Chelsea Angle" userId="b2ce91e8a7fa16ea" providerId="LiveId" clId="{E387F6C3-D5DB-42E7-A20A-D6430046F358}" dt="2024-05-02T15:34:16.675" v="1397" actId="1076"/>
          <ac:picMkLst>
            <pc:docMk/>
            <pc:sldMk cId="485500553" sldId="350"/>
            <ac:picMk id="16" creationId="{58816932-C722-A911-99B8-30FE6B52A43F}"/>
          </ac:picMkLst>
        </pc:picChg>
      </pc:sldChg>
      <pc:sldChg chg="addSp delSp modSp mod modTransition">
        <pc:chgData name="Chelsea Angle" userId="b2ce91e8a7fa16ea" providerId="LiveId" clId="{E387F6C3-D5DB-42E7-A20A-D6430046F358}" dt="2024-05-02T15:52:43.510" v="1884"/>
        <pc:sldMkLst>
          <pc:docMk/>
          <pc:sldMk cId="3030076204" sldId="351"/>
        </pc:sldMkLst>
        <pc:spChg chg="del">
          <ac:chgData name="Chelsea Angle" userId="b2ce91e8a7fa16ea" providerId="LiveId" clId="{E387F6C3-D5DB-42E7-A20A-D6430046F358}" dt="2024-05-02T15:35:16.630" v="1405" actId="478"/>
          <ac:spMkLst>
            <pc:docMk/>
            <pc:sldMk cId="3030076204" sldId="351"/>
            <ac:spMk id="3" creationId="{87364034-5F15-4B68-638D-779A619AC022}"/>
          </ac:spMkLst>
        </pc:spChg>
        <pc:spChg chg="del">
          <ac:chgData name="Chelsea Angle" userId="b2ce91e8a7fa16ea" providerId="LiveId" clId="{E387F6C3-D5DB-42E7-A20A-D6430046F358}" dt="2024-05-02T15:34:47.443" v="1400" actId="478"/>
          <ac:spMkLst>
            <pc:docMk/>
            <pc:sldMk cId="3030076204" sldId="351"/>
            <ac:spMk id="4" creationId="{7E93159D-E72A-4C5B-E9D2-18BA09A87C77}"/>
          </ac:spMkLst>
        </pc:spChg>
        <pc:spChg chg="del">
          <ac:chgData name="Chelsea Angle" userId="b2ce91e8a7fa16ea" providerId="LiveId" clId="{E387F6C3-D5DB-42E7-A20A-D6430046F358}" dt="2024-05-02T15:34:52.683" v="1402" actId="478"/>
          <ac:spMkLst>
            <pc:docMk/>
            <pc:sldMk cId="3030076204" sldId="351"/>
            <ac:spMk id="5" creationId="{5351A4F1-ABAF-2D28-B31B-A6DC9942FA18}"/>
          </ac:spMkLst>
        </pc:spChg>
        <pc:spChg chg="add del mod">
          <ac:chgData name="Chelsea Angle" userId="b2ce91e8a7fa16ea" providerId="LiveId" clId="{E387F6C3-D5DB-42E7-A20A-D6430046F358}" dt="2024-05-02T15:34:50.640" v="1401" actId="478"/>
          <ac:spMkLst>
            <pc:docMk/>
            <pc:sldMk cId="3030076204" sldId="351"/>
            <ac:spMk id="7" creationId="{6464271A-14D4-FB2C-807B-858141BDFD34}"/>
          </ac:spMkLst>
        </pc:spChg>
        <pc:spChg chg="add del mod">
          <ac:chgData name="Chelsea Angle" userId="b2ce91e8a7fa16ea" providerId="LiveId" clId="{E387F6C3-D5DB-42E7-A20A-D6430046F358}" dt="2024-05-02T15:34:56.832" v="1403" actId="478"/>
          <ac:spMkLst>
            <pc:docMk/>
            <pc:sldMk cId="3030076204" sldId="351"/>
            <ac:spMk id="9" creationId="{226DA4CF-075E-440D-78ED-3BE53EDF726A}"/>
          </ac:spMkLst>
        </pc:spChg>
        <pc:spChg chg="add mod">
          <ac:chgData name="Chelsea Angle" userId="b2ce91e8a7fa16ea" providerId="LiveId" clId="{E387F6C3-D5DB-42E7-A20A-D6430046F358}" dt="2024-05-02T15:35:34.210" v="1421" actId="20577"/>
          <ac:spMkLst>
            <pc:docMk/>
            <pc:sldMk cId="3030076204" sldId="351"/>
            <ac:spMk id="10" creationId="{2D581D43-4D16-D364-6AB6-670458BE9F70}"/>
          </ac:spMkLst>
        </pc:spChg>
        <pc:spChg chg="add del mod">
          <ac:chgData name="Chelsea Angle" userId="b2ce91e8a7fa16ea" providerId="LiveId" clId="{E387F6C3-D5DB-42E7-A20A-D6430046F358}" dt="2024-05-02T15:35:21.305" v="1406" actId="478"/>
          <ac:spMkLst>
            <pc:docMk/>
            <pc:sldMk cId="3030076204" sldId="351"/>
            <ac:spMk id="12" creationId="{BD8D940C-F30B-A830-155C-0BA890BCF8F9}"/>
          </ac:spMkLst>
        </pc:spChg>
        <pc:picChg chg="add mod">
          <ac:chgData name="Chelsea Angle" userId="b2ce91e8a7fa16ea" providerId="LiveId" clId="{E387F6C3-D5DB-42E7-A20A-D6430046F358}" dt="2024-05-02T15:38:19.256" v="1442" actId="1076"/>
          <ac:picMkLst>
            <pc:docMk/>
            <pc:sldMk cId="3030076204" sldId="351"/>
            <ac:picMk id="14" creationId="{7A0C422B-CF0C-3B62-8A3E-BCFF52C987DC}"/>
          </ac:picMkLst>
        </pc:picChg>
        <pc:picChg chg="add mod ord">
          <ac:chgData name="Chelsea Angle" userId="b2ce91e8a7fa16ea" providerId="LiveId" clId="{E387F6C3-D5DB-42E7-A20A-D6430046F358}" dt="2024-05-02T15:38:14.576" v="1441" actId="1076"/>
          <ac:picMkLst>
            <pc:docMk/>
            <pc:sldMk cId="3030076204" sldId="351"/>
            <ac:picMk id="16" creationId="{8FE2AD94-4B79-5F27-016D-4C355D6CB847}"/>
          </ac:picMkLst>
        </pc:picChg>
      </pc:sldChg>
      <pc:sldChg chg="addSp delSp modSp mod modTransition">
        <pc:chgData name="Chelsea Angle" userId="b2ce91e8a7fa16ea" providerId="LiveId" clId="{E387F6C3-D5DB-42E7-A20A-D6430046F358}" dt="2024-05-02T15:52:54.667" v="1886"/>
        <pc:sldMkLst>
          <pc:docMk/>
          <pc:sldMk cId="2902754129" sldId="352"/>
        </pc:sldMkLst>
        <pc:spChg chg="add del mod">
          <ac:chgData name="Chelsea Angle" userId="b2ce91e8a7fa16ea" providerId="LiveId" clId="{E387F6C3-D5DB-42E7-A20A-D6430046F358}" dt="2024-05-02T15:39:07.566" v="1466" actId="478"/>
          <ac:spMkLst>
            <pc:docMk/>
            <pc:sldMk cId="2902754129" sldId="352"/>
            <ac:spMk id="3" creationId="{831DAB18-BFBF-9E5F-A6D6-575210C02954}"/>
          </ac:spMkLst>
        </pc:spChg>
        <pc:spChg chg="mod">
          <ac:chgData name="Chelsea Angle" userId="b2ce91e8a7fa16ea" providerId="LiveId" clId="{E387F6C3-D5DB-42E7-A20A-D6430046F358}" dt="2024-05-02T15:44:49.571" v="1562" actId="114"/>
          <ac:spMkLst>
            <pc:docMk/>
            <pc:sldMk cId="2902754129" sldId="352"/>
            <ac:spMk id="9" creationId="{3B5244AC-D906-A60B-5023-D0289CF4F6C9}"/>
          </ac:spMkLst>
        </pc:spChg>
        <pc:spChg chg="mod">
          <ac:chgData name="Chelsea Angle" userId="b2ce91e8a7fa16ea" providerId="LiveId" clId="{E387F6C3-D5DB-42E7-A20A-D6430046F358}" dt="2024-05-02T15:41:06.745" v="1547" actId="14100"/>
          <ac:spMkLst>
            <pc:docMk/>
            <pc:sldMk cId="2902754129" sldId="352"/>
            <ac:spMk id="10" creationId="{F3F9FB22-CA85-FC72-AA81-4708F62AB6C2}"/>
          </ac:spMkLst>
        </pc:spChg>
        <pc:picChg chg="add mod">
          <ac:chgData name="Chelsea Angle" userId="b2ce91e8a7fa16ea" providerId="LiveId" clId="{E387F6C3-D5DB-42E7-A20A-D6430046F358}" dt="2024-05-02T15:44:32.860" v="1560" actId="1076"/>
          <ac:picMkLst>
            <pc:docMk/>
            <pc:sldMk cId="2902754129" sldId="352"/>
            <ac:picMk id="6" creationId="{C9BD207B-6B23-52E2-47FF-8F8F15D3F807}"/>
          </ac:picMkLst>
        </pc:picChg>
        <pc:picChg chg="add mod">
          <ac:chgData name="Chelsea Angle" userId="b2ce91e8a7fa16ea" providerId="LiveId" clId="{E387F6C3-D5DB-42E7-A20A-D6430046F358}" dt="2024-05-02T15:44:23.238" v="1558" actId="1076"/>
          <ac:picMkLst>
            <pc:docMk/>
            <pc:sldMk cId="2902754129" sldId="352"/>
            <ac:picMk id="8" creationId="{DFFB9FB3-E89E-4178-EE71-ED3E10D8D1CA}"/>
          </ac:picMkLst>
        </pc:picChg>
        <pc:picChg chg="del mod">
          <ac:chgData name="Chelsea Angle" userId="b2ce91e8a7fa16ea" providerId="LiveId" clId="{E387F6C3-D5DB-42E7-A20A-D6430046F358}" dt="2024-05-02T15:39:05.497" v="1465" actId="478"/>
          <ac:picMkLst>
            <pc:docMk/>
            <pc:sldMk cId="2902754129" sldId="352"/>
            <ac:picMk id="22" creationId="{0333AC2F-0501-ECB9-F8A0-289B12ADFB52}"/>
          </ac:picMkLst>
        </pc:picChg>
      </pc:sldChg>
      <pc:sldChg chg="del">
        <pc:chgData name="Chelsea Angle" userId="b2ce91e8a7fa16ea" providerId="LiveId" clId="{E387F6C3-D5DB-42E7-A20A-D6430046F358}" dt="2024-05-02T15:50:51.818" v="1805" actId="47"/>
        <pc:sldMkLst>
          <pc:docMk/>
          <pc:sldMk cId="2595549996" sldId="353"/>
        </pc:sldMkLst>
      </pc:sldChg>
      <pc:sldChg chg="del">
        <pc:chgData name="Chelsea Angle" userId="b2ce91e8a7fa16ea" providerId="LiveId" clId="{E387F6C3-D5DB-42E7-A20A-D6430046F358}" dt="2024-05-02T15:50:51.818" v="1805" actId="47"/>
        <pc:sldMkLst>
          <pc:docMk/>
          <pc:sldMk cId="1382360909" sldId="354"/>
        </pc:sldMkLst>
      </pc:sldChg>
      <pc:sldChg chg="del">
        <pc:chgData name="Chelsea Angle" userId="b2ce91e8a7fa16ea" providerId="LiveId" clId="{E387F6C3-D5DB-42E7-A20A-D6430046F358}" dt="2024-05-02T15:50:51.818" v="1805" actId="47"/>
        <pc:sldMkLst>
          <pc:docMk/>
          <pc:sldMk cId="3574082888" sldId="355"/>
        </pc:sldMkLst>
      </pc:sldChg>
      <pc:sldChg chg="modSp mod ord modTransition">
        <pc:chgData name="Chelsea Angle" userId="b2ce91e8a7fa16ea" providerId="LiveId" clId="{E387F6C3-D5DB-42E7-A20A-D6430046F358}" dt="2024-05-02T15:53:02.772" v="1887"/>
        <pc:sldMkLst>
          <pc:docMk/>
          <pc:sldMk cId="3303844537" sldId="356"/>
        </pc:sldMkLst>
        <pc:spChg chg="mod">
          <ac:chgData name="Chelsea Angle" userId="b2ce91e8a7fa16ea" providerId="LiveId" clId="{E387F6C3-D5DB-42E7-A20A-D6430046F358}" dt="2024-05-02T15:51:48.924" v="1875" actId="20577"/>
          <ac:spMkLst>
            <pc:docMk/>
            <pc:sldMk cId="3303844537" sldId="356"/>
            <ac:spMk id="5" creationId="{CFD569DC-1A68-51FF-4CCE-F334F8B3D5A3}"/>
          </ac:spMkLst>
        </pc:spChg>
      </pc:sldChg>
      <pc:sldChg chg="addSp delSp modSp add mod ord modTransition">
        <pc:chgData name="Chelsea Angle" userId="b2ce91e8a7fa16ea" providerId="LiveId" clId="{E387F6C3-D5DB-42E7-A20A-D6430046F358}" dt="2024-05-02T15:52:48.950" v="1885"/>
        <pc:sldMkLst>
          <pc:docMk/>
          <pc:sldMk cId="3560274340" sldId="357"/>
        </pc:sldMkLst>
        <pc:spChg chg="add mod">
          <ac:chgData name="Chelsea Angle" userId="b2ce91e8a7fa16ea" providerId="LiveId" clId="{E387F6C3-D5DB-42E7-A20A-D6430046F358}" dt="2024-05-02T15:50:12.225" v="1802" actId="20577"/>
          <ac:spMkLst>
            <pc:docMk/>
            <pc:sldMk cId="3560274340" sldId="357"/>
            <ac:spMk id="3" creationId="{E4D536F3-8FC8-F612-FB55-9C038E46AFCC}"/>
          </ac:spMkLst>
        </pc:spChg>
        <pc:spChg chg="mod">
          <ac:chgData name="Chelsea Angle" userId="b2ce91e8a7fa16ea" providerId="LiveId" clId="{E387F6C3-D5DB-42E7-A20A-D6430046F358}" dt="2024-05-02T15:46:25.823" v="1608" actId="1076"/>
          <ac:spMkLst>
            <pc:docMk/>
            <pc:sldMk cId="3560274340" sldId="357"/>
            <ac:spMk id="10" creationId="{2D581D43-4D16-D364-6AB6-670458BE9F70}"/>
          </ac:spMkLst>
        </pc:spChg>
        <pc:picChg chg="add mod">
          <ac:chgData name="Chelsea Angle" userId="b2ce91e8a7fa16ea" providerId="LiveId" clId="{E387F6C3-D5DB-42E7-A20A-D6430046F358}" dt="2024-05-02T15:50:03.305" v="1800" actId="1076"/>
          <ac:picMkLst>
            <pc:docMk/>
            <pc:sldMk cId="3560274340" sldId="357"/>
            <ac:picMk id="5" creationId="{151CB3C9-9824-C6AC-6DDD-7529067CD928}"/>
          </ac:picMkLst>
        </pc:picChg>
        <pc:picChg chg="add del mod">
          <ac:chgData name="Chelsea Angle" userId="b2ce91e8a7fa16ea" providerId="LiveId" clId="{E387F6C3-D5DB-42E7-A20A-D6430046F358}" dt="2024-05-02T15:46:04.458" v="1606" actId="1076"/>
          <ac:picMkLst>
            <pc:docMk/>
            <pc:sldMk cId="3560274340" sldId="357"/>
            <ac:picMk id="14" creationId="{7A0C422B-CF0C-3B62-8A3E-BCFF52C987DC}"/>
          </ac:picMkLst>
        </pc:picChg>
        <pc:picChg chg="del">
          <ac:chgData name="Chelsea Angle" userId="b2ce91e8a7fa16ea" providerId="LiveId" clId="{E387F6C3-D5DB-42E7-A20A-D6430046F358}" dt="2024-05-02T15:45:58.539" v="1604" actId="478"/>
          <ac:picMkLst>
            <pc:docMk/>
            <pc:sldMk cId="3560274340" sldId="357"/>
            <ac:picMk id="16" creationId="{8FE2AD94-4B79-5F27-016D-4C355D6CB84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2440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78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700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61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26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45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05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099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167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731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5E399AE-C2DC-0BE4-A179-9A726D23FF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06" r="206"/>
          <a:stretch/>
        </p:blipFill>
        <p:spPr>
          <a:xfrm>
            <a:off x="458788" y="457200"/>
            <a:ext cx="11274425" cy="59436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283" y="2598293"/>
            <a:ext cx="4701904" cy="307902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Take your kids on a vacation they won’t forget.</a:t>
            </a:r>
          </a:p>
        </p:txBody>
      </p:sp>
    </p:spTree>
    <p:extLst>
      <p:ext uri="{BB962C8B-B14F-4D97-AF65-F5344CB8AC3E}">
        <p14:creationId xmlns:p14="http://schemas.microsoft.com/office/powerpoint/2010/main" val="38650859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B5244AC-D906-A60B-5023-D0289CF4F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169" y="614812"/>
            <a:ext cx="10359659" cy="1325563"/>
          </a:xfrm>
        </p:spPr>
        <p:txBody>
          <a:bodyPr/>
          <a:lstStyle/>
          <a:p>
            <a:r>
              <a:rPr lang="en-US" dirty="0"/>
              <a:t>Mobile Functionality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3F9FB22-CA85-FC72-AA81-4708F62AB6C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6169" y="2064026"/>
            <a:ext cx="4799012" cy="706883"/>
          </a:xfrm>
        </p:spPr>
        <p:txBody>
          <a:bodyPr/>
          <a:lstStyle/>
          <a:p>
            <a:r>
              <a:rPr lang="en-US" b="1" dirty="0"/>
              <a:t>Allows users to access the website on all types of devices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8CC2E-BB8C-CF5A-C460-C662927C06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 descr="A screenshot of a cellphone&#10;&#10;Description automatically generated">
            <a:extLst>
              <a:ext uri="{FF2B5EF4-FFF2-40B4-BE49-F238E27FC236}">
                <a16:creationId xmlns:a16="http://schemas.microsoft.com/office/drawing/2014/main" id="{C9BD207B-6B23-52E2-47FF-8F8F15D3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892" y="493217"/>
            <a:ext cx="2708984" cy="58715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person lying in bed looking at his phone&#10;&#10;Description automatically generated">
            <a:extLst>
              <a:ext uri="{FF2B5EF4-FFF2-40B4-BE49-F238E27FC236}">
                <a16:creationId xmlns:a16="http://schemas.microsoft.com/office/drawing/2014/main" id="{DFFB9FB3-E89E-4178-EE71-ED3E10D8D1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764" y="3088262"/>
            <a:ext cx="5080000" cy="28575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902754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61152-381E-D654-15E9-7C4F09608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655320"/>
            <a:ext cx="4572000" cy="54864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D569DC-1A68-51FF-4CCE-F334F8B3D5A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75413" y="2773680"/>
            <a:ext cx="4572000" cy="3368040"/>
          </a:xfrm>
        </p:spPr>
        <p:txBody>
          <a:bodyPr/>
          <a:lstStyle/>
          <a:p>
            <a:r>
              <a:rPr lang="en-US" dirty="0"/>
              <a:t>Gladys Angle</a:t>
            </a:r>
          </a:p>
          <a:p>
            <a:r>
              <a:rPr lang="en-US" dirty="0"/>
              <a:t>480-326-6700</a:t>
            </a:r>
          </a:p>
          <a:p>
            <a:r>
              <a:rPr lang="en-US" dirty="0"/>
              <a:t>che2040698@maricopa.edu</a:t>
            </a:r>
          </a:p>
          <a:p>
            <a:r>
              <a:rPr lang="en-US" dirty="0"/>
              <a:t>www.SleepInAHauntedHouse.com</a:t>
            </a:r>
          </a:p>
        </p:txBody>
      </p:sp>
    </p:spTree>
    <p:extLst>
      <p:ext uri="{BB962C8B-B14F-4D97-AF65-F5344CB8AC3E}">
        <p14:creationId xmlns:p14="http://schemas.microsoft.com/office/powerpoint/2010/main" val="3303844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4B7D88-18D8-7250-6364-BECA6F653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776" y="4908431"/>
            <a:ext cx="3016233" cy="940279"/>
          </a:xfrm>
        </p:spPr>
        <p:txBody>
          <a:bodyPr>
            <a:noAutofit/>
          </a:bodyPr>
          <a:lstStyle/>
          <a:p>
            <a:r>
              <a:rPr lang="en-US" sz="3200" dirty="0"/>
              <a:t>Let’s get spooky.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0D5F39-EF49-BECB-8276-8B8A46F07AC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76705" y="1646284"/>
            <a:ext cx="4702491" cy="1948873"/>
          </a:xfrm>
        </p:spPr>
        <p:txBody>
          <a:bodyPr/>
          <a:lstStyle/>
          <a:p>
            <a:r>
              <a:rPr lang="en-US" dirty="0"/>
              <a:t>Admit it: you’re bored and complacent; the thrill has gone from your marriage, leaving nothing more than existential panic and a ticking clock (“are the kids 18 yet?”). Your children are bored with your generally apathetic demeanor.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03366D-1F33-20ED-5938-4CBD8539E0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6336" y="919357"/>
            <a:ext cx="5845684" cy="3897123"/>
          </a:xfrm>
          <a:prstGeom prst="rect">
            <a:avLst/>
          </a:prstGeom>
        </p:spPr>
      </p:pic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C90AEFC-CADB-EADC-9853-7708274154B0}"/>
              </a:ext>
            </a:extLst>
          </p:cNvPr>
          <p:cNvSpPr txBox="1">
            <a:spLocks/>
          </p:cNvSpPr>
          <p:nvPr/>
        </p:nvSpPr>
        <p:spPr>
          <a:xfrm>
            <a:off x="6676705" y="3761315"/>
            <a:ext cx="4702491" cy="411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That’s where we come in.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428D0EE2-6932-2A86-0FC6-2424B21755B1}"/>
              </a:ext>
            </a:extLst>
          </p:cNvPr>
          <p:cNvSpPr txBox="1">
            <a:spLocks/>
          </p:cNvSpPr>
          <p:nvPr/>
        </p:nvSpPr>
        <p:spPr>
          <a:xfrm>
            <a:off x="6676706" y="4504644"/>
            <a:ext cx="4702491" cy="4986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SleepInAHauntedHouse.com</a:t>
            </a:r>
          </a:p>
        </p:txBody>
      </p:sp>
    </p:spTree>
    <p:extLst>
      <p:ext uri="{BB962C8B-B14F-4D97-AF65-F5344CB8AC3E}">
        <p14:creationId xmlns:p14="http://schemas.microsoft.com/office/powerpoint/2010/main" val="810374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04888D-B78B-26F5-9075-CDA3C673C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8742" y="914399"/>
            <a:ext cx="4963012" cy="5029199"/>
          </a:xfrm>
        </p:spPr>
        <p:txBody>
          <a:bodyPr/>
          <a:lstStyle/>
          <a:p>
            <a:r>
              <a:rPr lang="en-US" dirty="0"/>
              <a:t>Our purpose is to provide families and lost souls alike the experience of a lifetime.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1607F3A-6560-4595-6D8C-BF52AA28146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6798" b="6798"/>
          <a:stretch/>
        </p:blipFill>
        <p:spPr>
          <a:xfrm>
            <a:off x="750246" y="914400"/>
            <a:ext cx="4963167" cy="4368800"/>
          </a:xfrm>
        </p:spPr>
      </p:pic>
    </p:spTree>
    <p:extLst>
      <p:ext uri="{BB962C8B-B14F-4D97-AF65-F5344CB8AC3E}">
        <p14:creationId xmlns:p14="http://schemas.microsoft.com/office/powerpoint/2010/main" val="367157752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21905908-61C5-E80D-F570-D84DB752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853439"/>
            <a:ext cx="4802373" cy="2833689"/>
          </a:xfrm>
        </p:spPr>
        <p:txBody>
          <a:bodyPr/>
          <a:lstStyle/>
          <a:p>
            <a:r>
              <a:rPr lang="en-US" dirty="0"/>
              <a:t>Site Map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7CC1959B-E6A9-5770-EC41-43538A9E36C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3931919"/>
            <a:ext cx="4802735" cy="2072641"/>
          </a:xfrm>
        </p:spPr>
        <p:txBody>
          <a:bodyPr/>
          <a:lstStyle/>
          <a:p>
            <a:r>
              <a:rPr lang="en-US" dirty="0"/>
              <a:t>Easy-to-navigate and delightfully basic.</a:t>
            </a:r>
          </a:p>
        </p:txBody>
      </p:sp>
      <p:pic>
        <p:nvPicPr>
          <p:cNvPr id="5" name="Picture Placeholder 4" descr="A diagram of a company&#10;&#10;Description automatically generated">
            <a:extLst>
              <a:ext uri="{FF2B5EF4-FFF2-40B4-BE49-F238E27FC236}">
                <a16:creationId xmlns:a16="http://schemas.microsoft.com/office/drawing/2014/main" id="{F34E3BA4-9F99-44A1-02E2-3655F31BD0B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5464" b="5464"/>
          <a:stretch>
            <a:fillRect/>
          </a:stretch>
        </p:blipFill>
        <p:spPr>
          <a:xfrm>
            <a:off x="5163141" y="656156"/>
            <a:ext cx="6545792" cy="5761897"/>
          </a:xfrm>
        </p:spPr>
      </p:pic>
    </p:spTree>
    <p:extLst>
      <p:ext uri="{BB962C8B-B14F-4D97-AF65-F5344CB8AC3E}">
        <p14:creationId xmlns:p14="http://schemas.microsoft.com/office/powerpoint/2010/main" val="142710807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245" y="5549313"/>
            <a:ext cx="2498783" cy="782476"/>
          </a:xfrm>
        </p:spPr>
        <p:txBody>
          <a:bodyPr/>
          <a:lstStyle/>
          <a:p>
            <a:r>
              <a:rPr lang="en-US" i="1" dirty="0"/>
              <a:t>Home Page</a:t>
            </a:r>
          </a:p>
        </p:txBody>
      </p:sp>
      <p:pic>
        <p:nvPicPr>
          <p:cNvPr id="9" name="Picture 8" descr="A screenshot of a house&#10;&#10;Description automatically generated">
            <a:extLst>
              <a:ext uri="{FF2B5EF4-FFF2-40B4-BE49-F238E27FC236}">
                <a16:creationId xmlns:a16="http://schemas.microsoft.com/office/drawing/2014/main" id="{8246D729-7C5F-F8B7-622D-95808BE29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48437" y="28292"/>
            <a:ext cx="5066234" cy="5855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A screenshot of a website&#10;&#10;Description automatically generated">
            <a:extLst>
              <a:ext uri="{FF2B5EF4-FFF2-40B4-BE49-F238E27FC236}">
                <a16:creationId xmlns:a16="http://schemas.microsoft.com/office/drawing/2014/main" id="{731CC024-5BA2-B8BF-0CFE-CC00D9722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1765" y="1112852"/>
            <a:ext cx="5326201" cy="5218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255454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0A9F6B-B714-24A4-1731-04239F0C6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112" y="167220"/>
            <a:ext cx="3562709" cy="773932"/>
          </a:xfrm>
        </p:spPr>
        <p:txBody>
          <a:bodyPr>
            <a:noAutofit/>
          </a:bodyPr>
          <a:lstStyle/>
          <a:p>
            <a:r>
              <a:rPr lang="en-US" sz="3600" i="1" dirty="0"/>
              <a:t>Villisca House</a:t>
            </a:r>
          </a:p>
        </p:txBody>
      </p:sp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AAA2A7D6-6F43-AFA1-3A7C-846D1371125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914" b="1914"/>
          <a:stretch/>
        </p:blipFill>
        <p:spPr>
          <a:xfrm>
            <a:off x="5745343" y="516363"/>
            <a:ext cx="5960513" cy="52467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D350C2-47A5-211F-A685-9ACD21117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 descr="A screenshot of a home&#10;&#10;Description automatically generated">
            <a:extLst>
              <a:ext uri="{FF2B5EF4-FFF2-40B4-BE49-F238E27FC236}">
                <a16:creationId xmlns:a16="http://schemas.microsoft.com/office/drawing/2014/main" id="{30600E7F-F058-DFC3-BAE3-7B29E8901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211" y="910378"/>
            <a:ext cx="5960513" cy="53934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62633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38ADE9-D6F5-84F7-8489-6CDEB832E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4BC207B4-4450-B36A-1B02-9040F1B6891E}"/>
              </a:ext>
            </a:extLst>
          </p:cNvPr>
          <p:cNvSpPr txBox="1">
            <a:spLocks/>
          </p:cNvSpPr>
          <p:nvPr/>
        </p:nvSpPr>
        <p:spPr>
          <a:xfrm>
            <a:off x="1279981" y="349782"/>
            <a:ext cx="4020080" cy="7739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Lizzie Borden House</a:t>
            </a:r>
          </a:p>
        </p:txBody>
      </p:sp>
      <p:pic>
        <p:nvPicPr>
          <p:cNvPr id="16" name="Picture 15" descr="A screenshot of a room&#10;&#10;Description automatically generated">
            <a:extLst>
              <a:ext uri="{FF2B5EF4-FFF2-40B4-BE49-F238E27FC236}">
                <a16:creationId xmlns:a16="http://schemas.microsoft.com/office/drawing/2014/main" id="{58816932-C722-A911-99B8-30FE6B52A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216" y="662641"/>
            <a:ext cx="6055695" cy="5071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 descr="A screenshot of a home&#10;&#10;Description automatically generated">
            <a:extLst>
              <a:ext uri="{FF2B5EF4-FFF2-40B4-BE49-F238E27FC236}">
                <a16:creationId xmlns:a16="http://schemas.microsoft.com/office/drawing/2014/main" id="{79F92537-AEAB-3D9B-474A-8A30BCDB66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84" y="1123714"/>
            <a:ext cx="5652875" cy="52642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550055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AD58C6-6F47-0261-9611-E968042F5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D581D43-4D16-D364-6AB6-670458BE9F70}"/>
              </a:ext>
            </a:extLst>
          </p:cNvPr>
          <p:cNvSpPr txBox="1">
            <a:spLocks/>
          </p:cNvSpPr>
          <p:nvPr/>
        </p:nvSpPr>
        <p:spPr>
          <a:xfrm>
            <a:off x="1279981" y="349782"/>
            <a:ext cx="4020080" cy="7739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The Sallie House</a:t>
            </a:r>
          </a:p>
        </p:txBody>
      </p:sp>
      <p:pic>
        <p:nvPicPr>
          <p:cNvPr id="16" name="Picture 15" descr="A screenshot of a home page&#10;&#10;Description automatically generated">
            <a:extLst>
              <a:ext uri="{FF2B5EF4-FFF2-40B4-BE49-F238E27FC236}">
                <a16:creationId xmlns:a16="http://schemas.microsoft.com/office/drawing/2014/main" id="{8FE2AD94-4B79-5F27-016D-4C355D6CB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033" y="799976"/>
            <a:ext cx="5799359" cy="47985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 descr="A screenshot of a home&#10;&#10;Description automatically generated">
            <a:extLst>
              <a:ext uri="{FF2B5EF4-FFF2-40B4-BE49-F238E27FC236}">
                <a16:creationId xmlns:a16="http://schemas.microsoft.com/office/drawing/2014/main" id="{7A0C422B-CF0C-3B62-8A3E-BCFF52C98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234" y="1123714"/>
            <a:ext cx="5377573" cy="5168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007620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AD58C6-6F47-0261-9611-E968042F5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2D581D43-4D16-D364-6AB6-670458BE9F70}"/>
              </a:ext>
            </a:extLst>
          </p:cNvPr>
          <p:cNvSpPr txBox="1">
            <a:spLocks/>
          </p:cNvSpPr>
          <p:nvPr/>
        </p:nvSpPr>
        <p:spPr>
          <a:xfrm>
            <a:off x="873581" y="396623"/>
            <a:ext cx="4020080" cy="7739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Booking Page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A0C422B-CF0C-3B62-8A3E-BCFF52C987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04434" y="1373096"/>
            <a:ext cx="6319304" cy="44981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Content Placeholder 9">
            <a:extLst>
              <a:ext uri="{FF2B5EF4-FFF2-40B4-BE49-F238E27FC236}">
                <a16:creationId xmlns:a16="http://schemas.microsoft.com/office/drawing/2014/main" id="{E4D536F3-8FC8-F612-FB55-9C038E46AF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423924" y="1058403"/>
            <a:ext cx="4194681" cy="706883"/>
          </a:xfrm>
        </p:spPr>
        <p:txBody>
          <a:bodyPr/>
          <a:lstStyle/>
          <a:p>
            <a:r>
              <a:rPr lang="en-US" dirty="0"/>
              <a:t>Smaller version a</a:t>
            </a:r>
            <a:r>
              <a:rPr lang="en-US" b="1" dirty="0"/>
              <a:t>vailable on detail page</a:t>
            </a:r>
            <a:endParaRPr lang="en-US" dirty="0"/>
          </a:p>
        </p:txBody>
      </p:sp>
      <p:pic>
        <p:nvPicPr>
          <p:cNvPr id="5" name="Picture 4" descr="A screenshot of a web page&#10;&#10;Description automatically generated">
            <a:extLst>
              <a:ext uri="{FF2B5EF4-FFF2-40B4-BE49-F238E27FC236}">
                <a16:creationId xmlns:a16="http://schemas.microsoft.com/office/drawing/2014/main" id="{151CB3C9-9824-C6AC-6DDD-7529067CD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4747" y="1637893"/>
            <a:ext cx="3933034" cy="3968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0274340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2E4FA29-61E2-42A6-9537-732ED628B6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37CDA33-9251-49D0-A51A-7888AA3E063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{7BF7533C-0D59-4D54-A86D-EA7727AF6E5A}tf66722518_win32</Template>
  <TotalTime>73</TotalTime>
  <Words>151</Words>
  <Application>Microsoft Office PowerPoint</Application>
  <PresentationFormat>Widescreen</PresentationFormat>
  <Paragraphs>37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Bodoni MT</vt:lpstr>
      <vt:lpstr>Calibri</vt:lpstr>
      <vt:lpstr>Source Sans Pro Light</vt:lpstr>
      <vt:lpstr>Custom</vt:lpstr>
      <vt:lpstr>Take your kids on a vacation they won’t forget.</vt:lpstr>
      <vt:lpstr>Let’s get spooky.</vt:lpstr>
      <vt:lpstr>Our purpose is to provide families and lost souls alike the experience of a lifetime.</vt:lpstr>
      <vt:lpstr>Site Map</vt:lpstr>
      <vt:lpstr>Home Page</vt:lpstr>
      <vt:lpstr>Villisca House</vt:lpstr>
      <vt:lpstr>PowerPoint Presentation</vt:lpstr>
      <vt:lpstr>PowerPoint Presentation</vt:lpstr>
      <vt:lpstr>PowerPoint Presentation</vt:lpstr>
      <vt:lpstr>Mobile Functionality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>Chelsea Angle</dc:creator>
  <cp:lastModifiedBy>Chelsea Angle</cp:lastModifiedBy>
  <cp:revision>1</cp:revision>
  <dcterms:created xsi:type="dcterms:W3CDTF">2024-05-02T05:37:28Z</dcterms:created>
  <dcterms:modified xsi:type="dcterms:W3CDTF">2024-05-02T15:55:26Z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